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78" r:id="rId2"/>
    <p:sldId id="284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6" autoAdjust="0"/>
    <p:restoredTop sz="94444" autoAdjust="0"/>
  </p:normalViewPr>
  <p:slideViewPr>
    <p:cSldViewPr snapToGrid="0" snapToObjects="1" showGuides="1">
      <p:cViewPr varScale="1">
        <p:scale>
          <a:sx n="86" d="100"/>
          <a:sy n="86" d="100"/>
        </p:scale>
        <p:origin x="461" y="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49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9F4C4-5698-FC4C-9649-BFD2699D012B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0601E-3397-8D4D-B66E-A9A52A8A2A3F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836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24B-1736-4744-9E3B-CF198667A0B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5117-87BC-1D40-9747-699EE7557E0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4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24B-1736-4744-9E3B-CF198667A0B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5117-87BC-1D40-9747-699EE7557E0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59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24B-1736-4744-9E3B-CF198667A0B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5117-87BC-1D40-9747-699EE7557E0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9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24B-1736-4744-9E3B-CF198667A0B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5117-87BC-1D40-9747-699EE7557E0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62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24B-1736-4744-9E3B-CF198667A0B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5117-87BC-1D40-9747-699EE7557E0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27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24B-1736-4744-9E3B-CF198667A0B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5117-87BC-1D40-9747-699EE7557E0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6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24B-1736-4744-9E3B-CF198667A0B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5117-87BC-1D40-9747-699EE7557E0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77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24B-1736-4744-9E3B-CF198667A0B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5117-87BC-1D40-9747-699EE7557E0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69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24B-1736-4744-9E3B-CF198667A0B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5117-87BC-1D40-9747-699EE7557E0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75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24B-1736-4744-9E3B-CF198667A0B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5117-87BC-1D40-9747-699EE7557E0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4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24B-1736-4744-9E3B-CF198667A0B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5117-87BC-1D40-9747-699EE7557E0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2E24B-1736-4744-9E3B-CF198667A0B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5117-87BC-1D40-9747-699EE7557E0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8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2549826"/>
            <a:ext cx="7980565" cy="581884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AU" sz="800" b="1" baseline="30000">
                <a:solidFill>
                  <a:schemeClr val="tx2"/>
                </a:solidFill>
                <a:latin typeface="Aller"/>
                <a:cs typeface="Aller"/>
              </a:rPr>
              <a:t/>
            </a:r>
            <a:br>
              <a:rPr lang="en-AU" sz="800" b="1" baseline="30000">
                <a:solidFill>
                  <a:schemeClr val="tx2"/>
                </a:solidFill>
                <a:latin typeface="Aller"/>
                <a:cs typeface="Aller"/>
              </a:rPr>
            </a:br>
            <a:r>
              <a:rPr lang="en-AU" sz="800" b="1" baseline="30000">
                <a:solidFill>
                  <a:schemeClr val="tx2"/>
                </a:solidFill>
                <a:latin typeface="Aller"/>
                <a:cs typeface="Aller"/>
              </a:rPr>
              <a:t/>
            </a:r>
            <a:br>
              <a:rPr lang="en-AU" sz="800" b="1" baseline="30000">
                <a:solidFill>
                  <a:schemeClr val="tx2"/>
                </a:solidFill>
                <a:latin typeface="Aller"/>
                <a:cs typeface="Aller"/>
              </a:rPr>
            </a:br>
            <a:r>
              <a:rPr lang="en-US" sz="800">
                <a:solidFill>
                  <a:schemeClr val="tx2"/>
                </a:solidFill>
              </a:rPr>
              <a:t/>
            </a:r>
            <a:br>
              <a:rPr lang="en-US" sz="800">
                <a:solidFill>
                  <a:schemeClr val="tx2"/>
                </a:solidFill>
              </a:rPr>
            </a:br>
            <a:r>
              <a:rPr lang="en-US" sz="800">
                <a:solidFill>
                  <a:schemeClr val="tx2"/>
                </a:solidFill>
              </a:rPr>
              <a:t> </a:t>
            </a:r>
            <a:r>
              <a:rPr lang="en-AU" sz="800" b="1" baseline="30000">
                <a:solidFill>
                  <a:schemeClr val="tx2"/>
                </a:solidFill>
                <a:latin typeface="Aller"/>
                <a:cs typeface="Aller"/>
              </a:rPr>
              <a:t/>
            </a:r>
            <a:br>
              <a:rPr lang="en-AU" sz="800" b="1" baseline="30000">
                <a:solidFill>
                  <a:schemeClr val="tx2"/>
                </a:solidFill>
                <a:latin typeface="Aller"/>
                <a:cs typeface="Aller"/>
              </a:rPr>
            </a:br>
            <a:r>
              <a:rPr lang="en-AU" sz="800" b="1" baseline="30000">
                <a:solidFill>
                  <a:schemeClr val="tx2"/>
                </a:solidFill>
                <a:latin typeface="Aller"/>
                <a:cs typeface="Aller"/>
              </a:rPr>
              <a:t/>
            </a:r>
            <a:br>
              <a:rPr lang="en-AU" sz="800" b="1" baseline="30000">
                <a:solidFill>
                  <a:schemeClr val="tx2"/>
                </a:solidFill>
                <a:latin typeface="Aller"/>
                <a:cs typeface="Aller"/>
              </a:rPr>
            </a:br>
            <a:endParaRPr lang="en-US" sz="800">
              <a:solidFill>
                <a:schemeClr val="tx2"/>
              </a:solidFill>
              <a:latin typeface="Aller"/>
              <a:cs typeface="Aller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7257560" y="0"/>
            <a:ext cx="1886211" cy="1630749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228" y="3242160"/>
            <a:ext cx="2533818" cy="1901340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1D0D2DD-3BEE-6848-9F02-64FE64FDD5BD}"/>
              </a:ext>
            </a:extLst>
          </p:cNvPr>
          <p:cNvSpPr txBox="1"/>
          <p:nvPr/>
        </p:nvSpPr>
        <p:spPr>
          <a:xfrm>
            <a:off x="2351032" y="1416803"/>
            <a:ext cx="57903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Éléments-clés 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800000"/>
                </a:solidFill>
              </a:rPr>
              <a:t>Photo portrait</a:t>
            </a:r>
          </a:p>
          <a:p>
            <a:r>
              <a:rPr lang="en-US" dirty="0" err="1"/>
              <a:t>Prénom</a:t>
            </a:r>
            <a:r>
              <a:rPr lang="en-US" dirty="0"/>
              <a:t> et Nom </a:t>
            </a:r>
          </a:p>
          <a:p>
            <a:r>
              <a:rPr lang="en-US" dirty="0" err="1"/>
              <a:t>Âge</a:t>
            </a:r>
            <a:r>
              <a:rPr lang="en-US" dirty="0"/>
              <a:t> </a:t>
            </a:r>
          </a:p>
          <a:p>
            <a:r>
              <a:rPr lang="en-US" dirty="0" err="1"/>
              <a:t>Greffé</a:t>
            </a:r>
            <a:r>
              <a:rPr lang="en-US" dirty="0"/>
              <a:t>(e), </a:t>
            </a:r>
            <a:r>
              <a:rPr lang="en-US" dirty="0" err="1"/>
              <a:t>dialysé</a:t>
            </a:r>
            <a:r>
              <a:rPr lang="en-US" dirty="0"/>
              <a:t>(e), </a:t>
            </a:r>
            <a:r>
              <a:rPr lang="en-US" dirty="0" err="1"/>
              <a:t>sympathisant</a:t>
            </a:r>
            <a:r>
              <a:rPr lang="en-US" dirty="0"/>
              <a:t>(e), </a:t>
            </a:r>
            <a:r>
              <a:rPr lang="en-US" dirty="0" err="1"/>
              <a:t>autre</a:t>
            </a:r>
            <a:r>
              <a:rPr lang="en-US" dirty="0"/>
              <a:t> ?</a:t>
            </a:r>
          </a:p>
          <a:p>
            <a:r>
              <a:rPr lang="en-US" dirty="0" err="1"/>
              <a:t>Adhérent</a:t>
            </a:r>
            <a:r>
              <a:rPr lang="en-US" dirty="0"/>
              <a:t>(e) </a:t>
            </a:r>
            <a:r>
              <a:rPr lang="en-US" dirty="0" err="1"/>
              <a:t>depuis</a:t>
            </a:r>
            <a:r>
              <a:rPr lang="en-US" dirty="0"/>
              <a:t> </a:t>
            </a:r>
            <a:r>
              <a:rPr lang="en-US" dirty="0" err="1"/>
              <a:t>combien</a:t>
            </a:r>
            <a:r>
              <a:rPr lang="en-US" dirty="0"/>
              <a:t> </a:t>
            </a:r>
            <a:r>
              <a:rPr lang="en-US" dirty="0" err="1"/>
              <a:t>d’années</a:t>
            </a:r>
            <a:r>
              <a:rPr lang="en-US" dirty="0"/>
              <a:t>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57ADFC-62C8-9744-BD1A-7861528F4A31}"/>
              </a:ext>
            </a:extLst>
          </p:cNvPr>
          <p:cNvSpPr txBox="1"/>
          <p:nvPr/>
        </p:nvSpPr>
        <p:spPr>
          <a:xfrm>
            <a:off x="2351032" y="3953810"/>
            <a:ext cx="6013902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2022 ASSEMBLEE GENERALE TRANS-FORME –  Présentation des candidats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29" y="78268"/>
            <a:ext cx="1631017" cy="206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82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14;p3">
            <a:extLst>
              <a:ext uri="{FF2B5EF4-FFF2-40B4-BE49-F238E27FC236}">
                <a16:creationId xmlns:a16="http://schemas.microsoft.com/office/drawing/2014/main" id="{37ECF1C1-3D21-3A40-B6C2-D1D385AB2A38}"/>
              </a:ext>
            </a:extLst>
          </p:cNvPr>
          <p:cNvSpPr txBox="1"/>
          <p:nvPr/>
        </p:nvSpPr>
        <p:spPr>
          <a:xfrm>
            <a:off x="996928" y="989558"/>
            <a:ext cx="7007624" cy="3572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>
              <a:buClr>
                <a:schemeClr val="dk1"/>
              </a:buClr>
              <a:buSzPct val="100000"/>
            </a:pPr>
            <a:r>
              <a:rPr lang="fr-FR" sz="1100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Votre présentation doit expliquer pourquoi vous souhaitez et/ou devriez être élu(e) administrateur/</a:t>
            </a:r>
            <a:r>
              <a:rPr lang="fr-FR" sz="1100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trice</a:t>
            </a:r>
            <a:r>
              <a:rPr lang="fr-FR" sz="1100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de Trans-Forme. Il doit inclure vos qualifications ainsi que des informations sur votre implication et vos activités autour du don d’organes et de la transplantation, et autres activités liées à </a:t>
            </a:r>
            <a:r>
              <a:rPr lang="fr-FR" sz="1100" i="1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Trans-Forme</a:t>
            </a:r>
            <a:r>
              <a:rPr lang="fr-FR" sz="1100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le cas échéant.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9472982-8FA2-3148-8FCE-EDD61B0C1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999" y="237997"/>
            <a:ext cx="7149884" cy="544264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err="1">
                <a:solidFill>
                  <a:schemeClr val="bg1">
                    <a:lumMod val="50000"/>
                  </a:schemeClr>
                </a:solidFill>
                <a:latin typeface="Aller"/>
                <a:cs typeface="Aller"/>
              </a:rPr>
              <a:t>Votre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Aller"/>
                <a:cs typeface="Aller"/>
              </a:rPr>
              <a:t> </a:t>
            </a:r>
            <a:r>
              <a:rPr lang="en-US" sz="3600" dirty="0" err="1">
                <a:solidFill>
                  <a:schemeClr val="bg1">
                    <a:lumMod val="50000"/>
                  </a:schemeClr>
                </a:solidFill>
                <a:latin typeface="Aller"/>
                <a:cs typeface="Aller"/>
              </a:rPr>
              <a:t>présentation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Aller"/>
                <a:cs typeface="Aller"/>
              </a:rPr>
              <a:t> </a:t>
            </a:r>
            <a:r>
              <a:rPr lang="en-US" sz="3600" dirty="0" err="1">
                <a:solidFill>
                  <a:schemeClr val="bg1">
                    <a:lumMod val="50000"/>
                  </a:schemeClr>
                </a:solidFill>
                <a:latin typeface="Aller"/>
                <a:cs typeface="Aller"/>
              </a:rPr>
              <a:t>en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Aller"/>
                <a:cs typeface="Aller"/>
              </a:rPr>
              <a:t> </a:t>
            </a:r>
            <a:r>
              <a:rPr lang="en-US" sz="3600" dirty="0" err="1">
                <a:solidFill>
                  <a:schemeClr val="bg1">
                    <a:lumMod val="50000"/>
                  </a:schemeClr>
                </a:solidFill>
                <a:latin typeface="Aller"/>
                <a:cs typeface="Aller"/>
              </a:rPr>
              <a:t>quelques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Aller"/>
                <a:cs typeface="Aller"/>
              </a:rPr>
              <a:t> </a:t>
            </a:r>
            <a:r>
              <a:rPr lang="en-US" sz="3600" dirty="0" err="1">
                <a:solidFill>
                  <a:schemeClr val="bg1">
                    <a:lumMod val="50000"/>
                  </a:schemeClr>
                </a:solidFill>
                <a:latin typeface="Aller"/>
                <a:cs typeface="Aller"/>
              </a:rPr>
              <a:t>lignes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Aller"/>
              <a:cs typeface="Aller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30" y="78268"/>
            <a:ext cx="533786" cy="67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16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8665</TotalTime>
  <Words>85</Words>
  <Application>Microsoft Office PowerPoint</Application>
  <PresentationFormat>Affichage à l'écran (16:9)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Aller</vt:lpstr>
      <vt:lpstr>Arial</vt:lpstr>
      <vt:lpstr>Calibri</vt:lpstr>
      <vt:lpstr>Office Theme</vt:lpstr>
      <vt:lpstr>      </vt:lpstr>
      <vt:lpstr>Votre présentation en quelques lignes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Novartis  Pharmaceuticals</dc:title>
  <dc:creator>Andrew Carraro</dc:creator>
  <cp:lastModifiedBy>HP Inc.</cp:lastModifiedBy>
  <cp:revision>152</cp:revision>
  <dcterms:created xsi:type="dcterms:W3CDTF">2013-10-16T03:46:02Z</dcterms:created>
  <dcterms:modified xsi:type="dcterms:W3CDTF">2022-03-08T08:48:51Z</dcterms:modified>
</cp:coreProperties>
</file>